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756" autoAdjust="0"/>
    <p:restoredTop sz="86307" autoAdjust="0"/>
  </p:normalViewPr>
  <p:slideViewPr>
    <p:cSldViewPr>
      <p:cViewPr>
        <p:scale>
          <a:sx n="103" d="100"/>
          <a:sy n="103" d="100"/>
        </p:scale>
        <p:origin x="-80" y="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noProof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cdn.uberreview.com/wp-content/uploads/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2628899" cy="175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>
            <a:noAutofit/>
          </a:bodyPr>
          <a:lstStyle/>
          <a:p>
            <a:pPr algn="l"/>
            <a:r>
              <a:rPr lang="fr-FR" sz="3600" dirty="0" smtClean="0"/>
              <a:t>Avec un tableau, identifiez les éléments suivants:</a:t>
            </a:r>
            <a:endParaRPr lang="fr-FR" sz="3600" dirty="0"/>
          </a:p>
        </p:txBody>
      </p:sp>
      <p:pic>
        <p:nvPicPr>
          <p:cNvPr id="4" name="Picture 2" descr="http://iempty.tooliphone.net/images/screenshots/fr/comment-personnaliser-l-ecran-d-accueil-de-son-iphone-pas-de-jailbreak-necessai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1930401" cy="289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futura-sciences.com/uploads/tx_oxcsfutura/IPad_Tablette_Tactile_Apple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14400"/>
            <a:ext cx="304799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actualiphone.com/wp-content/uploads/2010/02/IMG_024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1828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blogcdn.com/www.tuaw.com/media/2010/03/iphone-battery-icon-cj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43000"/>
            <a:ext cx="2052001" cy="173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apple.com/support/assets/images/assistant/shared/wifi_l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51333"/>
            <a:ext cx="1981953" cy="17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4514850"/>
            <a:ext cx="2667000" cy="2000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16764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1.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0" y="12192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2.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7068" y="11430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3.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5052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4.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46482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5.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4745468" y="388620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6.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4126468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7.</a:t>
            </a:r>
            <a:endParaRPr lang="fr-FR" dirty="0"/>
          </a:p>
        </p:txBody>
      </p:sp>
      <p:sp>
        <p:nvSpPr>
          <p:cNvPr id="19" name="Right Arrow 18"/>
          <p:cNvSpPr/>
          <p:nvPr/>
        </p:nvSpPr>
        <p:spPr>
          <a:xfrm>
            <a:off x="5358660" y="6044458"/>
            <a:ext cx="9906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457200" y="2819400"/>
            <a:ext cx="1981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recharger un iPod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3962400" y="2374529"/>
            <a:ext cx="1600200" cy="34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batterie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6172200" y="2514600"/>
            <a:ext cx="2667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tablette tactile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1295400" y="3505200"/>
            <a:ext cx="1981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l’écran d’accueil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533400" y="6019800"/>
            <a:ext cx="1981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les écouteurs nomades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4572000" y="5486400"/>
            <a:ext cx="1981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déverrouiller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6858000" y="4495800"/>
            <a:ext cx="1981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connexion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961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</TotalTime>
  <Words>49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Avec un tableau, identifiez les éléments suivants: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106</cp:revision>
  <dcterms:modified xsi:type="dcterms:W3CDTF">2014-05-01T13:43:01Z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